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2" r:id="rId4"/>
    <p:sldId id="258" r:id="rId5"/>
    <p:sldId id="259" r:id="rId6"/>
    <p:sldId id="260" r:id="rId7"/>
    <p:sldId id="261" r:id="rId8"/>
    <p:sldId id="279" r:id="rId9"/>
    <p:sldId id="262" r:id="rId10"/>
    <p:sldId id="271" r:id="rId11"/>
    <p:sldId id="277" r:id="rId12"/>
    <p:sldId id="263" r:id="rId13"/>
    <p:sldId id="264" r:id="rId14"/>
    <p:sldId id="273" r:id="rId15"/>
    <p:sldId id="272" r:id="rId16"/>
    <p:sldId id="275" r:id="rId17"/>
    <p:sldId id="281" r:id="rId18"/>
    <p:sldId id="268" r:id="rId19"/>
    <p:sldId id="269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66"/>
    <a:srgbClr val="D60093"/>
    <a:srgbClr val="FFFFFF"/>
    <a:srgbClr val="3333FF"/>
    <a:srgbClr val="990099"/>
    <a:srgbClr val="800080"/>
    <a:srgbClr val="FF9933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-78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35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07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36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D81EC-350E-4417-B9DA-17D18D660F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555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C8CF5-6007-41CF-A628-4C0214BE71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581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A1F5F-2291-4894-8747-8353EF7473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0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CAEAB-5B17-4B30-A59F-831E794AA5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36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43439-9E52-4D16-8A17-55B48415C2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13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0836E-F2AD-4FD3-B8A7-BCF1DB1EE3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72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17A2C-97D0-45AB-B587-4BB35F76DA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17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06992-4735-4AEB-A0D5-A638B35AFE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61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25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FD62B-7580-493B-828B-BF2AE9675F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813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EF578-1F7F-43B8-98C5-8508DE44F8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085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90AA2-BB95-454C-90A7-EA2065D24E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529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23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62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61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32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97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35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05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33EB-B4A3-415A-A2B7-722D1B04FED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20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5A0CF5-CF41-4732-9A30-6AE074456E2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40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E0AF-A34E-4231-9E6F-0FC497ED239E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0B39-8827-44FE-9A7A-0E2F121A2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4.gif"/><Relationship Id="rId2" Type="http://schemas.openxmlformats.org/officeDocument/2006/relationships/audio" Target="file:///C:\Users\ADMIN\Desktop\NUOC%20VAN%20LANG%20-%20MINH%202015\dmlh%2000_01_02-.mp3" TargetMode="Externa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10668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4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2133600" y="786160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Trong quán ăn "Ba cá bống"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5549900" y="1273949"/>
            <a:ext cx="3365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 –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lếch-xây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Tôn-xtôi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85800" y="1905000"/>
            <a:ext cx="822960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Bu-</a:t>
            </a:r>
            <a:r>
              <a:rPr lang="en-US" sz="2800" b="1" dirty="0" err="1" smtClean="0">
                <a:latin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</a:rPr>
              <a:t>-</a:t>
            </a:r>
            <a:r>
              <a:rPr lang="en-US" sz="2800" b="1" dirty="0" err="1" smtClean="0">
                <a:latin typeface="Times New Roman" pitchFamily="18" charset="0"/>
              </a:rPr>
              <a:t>ti-nô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moi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</a:rPr>
              <a:t>lão</a:t>
            </a:r>
            <a:r>
              <a:rPr lang="en-US" sz="2800" b="1" dirty="0">
                <a:latin typeface="Times New Roman" pitchFamily="18" charset="0"/>
              </a:rPr>
              <a:t> Ba-</a:t>
            </a:r>
            <a:r>
              <a:rPr lang="en-US" sz="2800" b="1" dirty="0" err="1">
                <a:latin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</a:rPr>
              <a:t>ba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- Bu-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ti-nô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báu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latin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gỗ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buộc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lão</a:t>
            </a:r>
            <a:r>
              <a:rPr lang="en-US" sz="2800" b="1" dirty="0">
                <a:latin typeface="Times New Roman" pitchFamily="18" charset="0"/>
              </a:rPr>
              <a:t> Ba-</a:t>
            </a:r>
            <a:r>
              <a:rPr lang="en-US" sz="2800" b="1" dirty="0" err="1">
                <a:latin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</a:rPr>
              <a:t>ba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mật</a:t>
            </a:r>
            <a:r>
              <a:rPr lang="en-US" sz="2800" b="1" dirty="0">
                <a:latin typeface="Times New Roman" pitchFamily="18" charset="0"/>
              </a:rPr>
              <a:t>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chui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Ba-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uống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rượu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say,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“Ba-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!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báu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!”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tưởng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ma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quỷ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84923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8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2362200" y="660400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Trong quán ăn "Ba cá bống"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486400" y="1171575"/>
            <a:ext cx="3365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A –lếch-xây Tôn-xtôi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85800" y="1676400"/>
            <a:ext cx="8001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latin typeface="Times New Roman" pitchFamily="18" charset="0"/>
              </a:rPr>
              <a:t>Chú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gỗ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gặp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nguy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hiểm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thoát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A-li-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xa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mèo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A-di-li-ô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gỗ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Ba-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kiếm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tiền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. Ba-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tan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. Ba-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ti-nô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lổm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ngổm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dịp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bọn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ảnh</a:t>
            </a:r>
            <a:r>
              <a:rPr lang="en-US" sz="2800" b="1" dirty="0" smtClean="0">
                <a:latin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</a:rPr>
              <a:t>chi </a:t>
            </a:r>
            <a:r>
              <a:rPr lang="en-US" sz="2800" b="1" dirty="0" err="1">
                <a:latin typeface="Times New Roman" pitchFamily="18" charset="0"/>
              </a:rPr>
              <a:t>tiết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ngộ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nghĩnh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thú</a:t>
            </a:r>
            <a:r>
              <a:rPr lang="en-US" sz="2800" b="1" dirty="0" smtClean="0">
                <a:latin typeface="Times New Roman" pitchFamily="18" charset="0"/>
              </a:rPr>
              <a:t>? 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840" y="6074121"/>
            <a:ext cx="3312368" cy="504056"/>
          </a:xfrm>
          <a:prstGeom prst="rect">
            <a:avLst/>
          </a:prstGeom>
          <a:solidFill>
            <a:srgbClr val="D60093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223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362200" y="660400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Trong quán ăn "Ba cá bống"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486400" y="1171575"/>
            <a:ext cx="3365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A –lếch-xây Tôn-xtôi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" y="2044005"/>
            <a:ext cx="8075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ảnh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, chi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ngộ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nghĩnh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lí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thú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" y="3050306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Bu-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thin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" y="4113931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Ba-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say,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7200" y="5160094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A-li-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xỉn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316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486400" y="1171575"/>
            <a:ext cx="3365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A –lếch-xây Tôn-xtôi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362200" y="660400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Trong quán ăn "Ba cá bống"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6755" y="1865781"/>
            <a:ext cx="6575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 Bu-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</a:rPr>
              <a:t>ti-nô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09600" y="2346176"/>
            <a:ext cx="7467600" cy="2667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19200" y="3031976"/>
            <a:ext cx="6858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gỗ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(Bu-</a:t>
            </a:r>
            <a:r>
              <a:rPr lang="en-US" sz="2800" dirty="0" err="1" smtClean="0">
                <a:latin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</a:rPr>
              <a:t>ti-nô</a:t>
            </a:r>
            <a:r>
              <a:rPr lang="en-US" sz="2800" dirty="0">
                <a:latin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mưu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7364" y="186578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32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Video clip: &amp;#272;&amp;#7915;ng l&amp;#224;m em b&amp;#7845;t ng&amp;#7901;, Video Clip Cười, Cười suốt 24giờ,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5360"/>
            <a:ext cx="2057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04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209800" y="2286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</a:rPr>
              <a:t>Thứ tư ngày 5 tháng 12 năm 2012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323528" y="442415"/>
            <a:ext cx="8686800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Bu-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4211960" y="1556792"/>
            <a:ext cx="3200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1836999" y="1988840"/>
            <a:ext cx="1295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1547664" y="3284984"/>
            <a:ext cx="2286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5076056" y="3284984"/>
            <a:ext cx="11716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1835696" y="4365104"/>
            <a:ext cx="2202904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5369024" y="5013176"/>
            <a:ext cx="1219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3344416" y="5445224"/>
            <a:ext cx="13716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4416086" y="5823877"/>
            <a:ext cx="914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395536" y="6237312"/>
            <a:ext cx="457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380312" y="1196752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16216" y="1586336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204549" y="1586336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386547" y="2276872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388424" y="2276872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519864" y="2276872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685392" y="3284984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63688" y="3284984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181190" y="3284984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452267" y="3992363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583707" y="3992363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99046" y="4581128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74440" y="5009443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05880" y="5001265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454144" y="4975130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585584" y="5013176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740352" y="5474505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317232" y="5840098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448672" y="5877272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812160" y="505780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267744" y="5877272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00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" grpId="0" animBg="1"/>
      <p:bldP spid="25631" grpId="0" animBg="1"/>
      <p:bldP spid="25633" grpId="0" animBg="1"/>
      <p:bldP spid="25634" grpId="0" animBg="1"/>
      <p:bldP spid="25635" grpId="0" animBg="1"/>
      <p:bldP spid="25636" grpId="0" animBg="1"/>
      <p:bldP spid="25637" grpId="0" animBg="1"/>
      <p:bldP spid="25638" grpId="0" animBg="1"/>
      <p:bldP spid="256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323528" y="442415"/>
            <a:ext cx="8686800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Bu-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4211960" y="1556792"/>
            <a:ext cx="3200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1836999" y="1988840"/>
            <a:ext cx="1295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1547664" y="3284984"/>
            <a:ext cx="2286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5076056" y="3284984"/>
            <a:ext cx="11716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1835696" y="4365104"/>
            <a:ext cx="2202904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5369024" y="5013176"/>
            <a:ext cx="1219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3344416" y="5445224"/>
            <a:ext cx="13716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4416086" y="5823877"/>
            <a:ext cx="914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395536" y="6237312"/>
            <a:ext cx="457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380312" y="1196752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16216" y="1586336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204549" y="1586336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386547" y="2276872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388424" y="2276872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519864" y="2276872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685392" y="3284984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63688" y="3284984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181190" y="3284984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452267" y="3992363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583707" y="3992363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99046" y="4581128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74440" y="5009443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05880" y="5001265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454144" y="4975130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585584" y="5013176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740352" y="5474505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317232" y="5840098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448672" y="5877272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812160" y="505780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267744" y="5877272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44416" y="-27384"/>
            <a:ext cx="296821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0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" grpId="0" animBg="1"/>
      <p:bldP spid="25631" grpId="0" animBg="1"/>
      <p:bldP spid="25633" grpId="0" animBg="1"/>
      <p:bldP spid="25634" grpId="0" animBg="1"/>
      <p:bldP spid="25635" grpId="0" animBg="1"/>
      <p:bldP spid="25636" grpId="0" animBg="1"/>
      <p:bldP spid="25637" grpId="0" animBg="1"/>
      <p:bldP spid="25638" grpId="0" animBg="1"/>
      <p:bldP spid="256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5" name="Oval 27"/>
          <p:cNvSpPr>
            <a:spLocks noChangeArrowheads="1"/>
          </p:cNvSpPr>
          <p:nvPr/>
        </p:nvSpPr>
        <p:spPr bwMode="auto">
          <a:xfrm>
            <a:off x="838200" y="3657600"/>
            <a:ext cx="5334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609600" y="16764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457200" y="1828800"/>
            <a:ext cx="80772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 Bu-ra-ti-nô cần moi bí mật gì ở lão Ba-ra-ha?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   A    Cần biết mỏ vàng ở đâu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   B    Cần biết nguồn tài nguyên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914400" y="3733800"/>
            <a:ext cx="5943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    Cần biết kho báu ở đâu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D    Cần biết thông tin về A-li-xa.</a:t>
            </a:r>
          </a:p>
        </p:txBody>
      </p:sp>
      <p:pic>
        <p:nvPicPr>
          <p:cNvPr id="58394" name="Picture 26" descr="Video clip: Ph&amp;#7909; n&amp;#7919;, ai c&amp;#361;ng th&amp;#237;ch, Video Clip Cười, Cười suốt 24giờ,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464" y="4643710"/>
            <a:ext cx="266700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2792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62000" y="1828800"/>
            <a:ext cx="78486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gỗ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(Bu-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ti-nô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A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minh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B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C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D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762000" y="4405313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pic>
        <p:nvPicPr>
          <p:cNvPr id="59401" name="Picture 9" descr="Video clip: Ph&amp;#7909; n&amp;#7919;, ai c&amp;#361;ng th&amp;#237;ch, Video Clip Cười, Cười suốt 24giờ,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66700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2047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9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9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9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9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34881">
            <a:off x="3124200" y="43434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7162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Kính chúc quý thầy cô, các em học sinh</a:t>
            </a:r>
          </a:p>
        </p:txBody>
      </p:sp>
      <p:sp>
        <p:nvSpPr>
          <p:cNvPr id="12292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2438400" y="2686050"/>
            <a:ext cx="52959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</a:rPr>
              <a:t>khoẻ mạnh và hạnh phúc.</a:t>
            </a:r>
          </a:p>
        </p:txBody>
      </p:sp>
      <p:pic>
        <p:nvPicPr>
          <p:cNvPr id="49562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705600" y="64008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.</a:t>
            </a:r>
          </a:p>
        </p:txBody>
      </p:sp>
      <p:pic>
        <p:nvPicPr>
          <p:cNvPr id="12295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2950" y="-768350"/>
            <a:ext cx="44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50" y="538163"/>
            <a:ext cx="5397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00200" y="-685800"/>
            <a:ext cx="38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334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3350" y="5002213"/>
            <a:ext cx="55086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328613" y="3810000"/>
            <a:ext cx="5095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7312819" y="5179219"/>
            <a:ext cx="53498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48638" y="3657600"/>
            <a:ext cx="6143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5105400" y="4373563"/>
            <a:ext cx="152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929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3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39" name="dmlh 00_01_02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6096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4146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40" fill="hold"/>
                                        <p:tgtEl>
                                          <p:spTgt spid="495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2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Video clip: Ch&amp;#7881; m&amp;#7897;t &amp;#273;&amp;#224;ng l&amp;#224;m m&amp;#7897;t n&amp;#7867;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8794" y="838200"/>
            <a:ext cx="1828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1043608" y="2019300"/>
            <a:ext cx="6400800" cy="1447800"/>
          </a:xfrm>
          <a:prstGeom prst="wedgeRoundRectCallout">
            <a:avLst>
              <a:gd name="adj1" fmla="val -43750"/>
              <a:gd name="adj2" fmla="val 35306"/>
              <a:gd name="adj3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1/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co.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co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Trấp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1097753" y="2743200"/>
            <a:ext cx="7010400" cy="1676400"/>
          </a:xfrm>
          <a:prstGeom prst="wedgeEllipseCallout">
            <a:avLst>
              <a:gd name="adj1" fmla="val -43750"/>
              <a:gd name="adj2" fmla="val 64583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2/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co.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co ở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làng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4194091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7" grpId="1" animBg="1"/>
      <p:bldP spid="256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81000" y="0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latin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981200" y="6096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1981200" y="533400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Trong quán ăn "Ba cá bống"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562600" y="980728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A –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lếch-xây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Tôn-xtôi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5064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39"/>
          <a:stretch>
            <a:fillRect/>
          </a:stretch>
        </p:blipFill>
        <p:spPr bwMode="auto">
          <a:xfrm>
            <a:off x="533400" y="1524000"/>
            <a:ext cx="8153400" cy="48768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6152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556837" y="4872942"/>
            <a:ext cx="1101452" cy="636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158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4516" name="Picture 4" descr="book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3240360" cy="291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>
            <a:off x="2209800" y="838200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Trong quán ăn "Ba cá bống"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5220072" y="1334095"/>
            <a:ext cx="27047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A –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lếch-xây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Tôn-xtôi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4522" name="Picture 10" descr="Video clip: &amp;#272;&amp;#7915;ng l&amp;#224;m em b&amp;#7845;t ng&amp;#7901;, Video Clip Cười, Cười suốt 24giờ,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1617663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198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1981200" y="990600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Trong quán ăn "Ba cá bống"</a:t>
            </a:r>
            <a:endParaRPr lang="en-US" sz="36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486400" y="1469727"/>
            <a:ext cx="3365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A –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lếch-xây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Tôn-xtôi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905403" y="2376487"/>
            <a:ext cx="2655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 chia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990600" y="28956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1: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990600" y="35814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Đoạn 2: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514600" y="35814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Bu-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ti-nô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hét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… </a:t>
            </a:r>
            <a:r>
              <a:rPr lang="en-US" sz="2800" b="1" dirty="0" err="1">
                <a:latin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Các-lô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ạ.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990600" y="42672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Đoạn 3: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2552182" y="2921000"/>
            <a:ext cx="39640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 smtClean="0">
                <a:latin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đầu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…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lò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sưởi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514600" y="4216400"/>
            <a:ext cx="5911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lúc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… </a:t>
            </a:r>
            <a:r>
              <a:rPr lang="en-US" sz="2800" b="1" dirty="0" err="1">
                <a:latin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mũi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47120" name="Picture 16" descr="Video clip: &amp;#272;&amp;#7915;ng l&amp;#224;m em b&amp;#7845;t ng&amp;#7901;, Video Clip Cười, Cười suốt 24giờ,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1617663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191928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569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4" grpId="0"/>
      <p:bldP spid="47115" grpId="0"/>
      <p:bldP spid="47116" grpId="0"/>
      <p:bldP spid="47117" grpId="0"/>
      <p:bldP spid="47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2590800" y="685800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quán ăn "Ba cá bống"</a:t>
            </a:r>
            <a:endParaRPr lang="en-US" sz="36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562600" y="1099592"/>
            <a:ext cx="2803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lếch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Tôn-xtôi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115616" y="1736969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497016" y="1700808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4648200" y="1844824"/>
            <a:ext cx="0" cy="42484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6"/>
          <p:cNvSpPr txBox="1">
            <a:spLocks noChangeArrowheads="1"/>
          </p:cNvSpPr>
          <p:nvPr/>
        </p:nvSpPr>
        <p:spPr bwMode="auto">
          <a:xfrm>
            <a:off x="1115616" y="3212976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Ba-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1115616" y="3708321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-ma</a:t>
            </a:r>
          </a:p>
        </p:txBody>
      </p:sp>
      <p:sp>
        <p:nvSpPr>
          <p:cNvPr id="26" name="Text Box 4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15616" y="4716433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A-li-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1148160" y="2204864"/>
            <a:ext cx="2271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Bu-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6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15616" y="5220489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A-di-li-ô</a:t>
            </a: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1148159" y="2708920"/>
            <a:ext cx="2271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Toóc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4212377"/>
            <a:ext cx="263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Các-lô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723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2590800" y="685800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quán ăn "Ba cá bống"</a:t>
            </a:r>
            <a:endParaRPr lang="en-US" sz="36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562600" y="1099592"/>
            <a:ext cx="2803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lếch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Tôn-xtôi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115616" y="1736969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497016" y="1700808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3471897" y="1947022"/>
            <a:ext cx="0" cy="42484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6"/>
          <p:cNvSpPr txBox="1">
            <a:spLocks noChangeArrowheads="1"/>
          </p:cNvSpPr>
          <p:nvPr/>
        </p:nvSpPr>
        <p:spPr bwMode="auto">
          <a:xfrm>
            <a:off x="1115616" y="3212976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Ba-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1115616" y="3708321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-ma</a:t>
            </a:r>
          </a:p>
        </p:txBody>
      </p:sp>
      <p:sp>
        <p:nvSpPr>
          <p:cNvPr id="26" name="Text Box 4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15616" y="4716433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A-li-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1148160" y="2204864"/>
            <a:ext cx="2271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Bu-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6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15616" y="5220489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A-di-li-ô</a:t>
            </a: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1148159" y="2708920"/>
            <a:ext cx="2271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Toóc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4212377"/>
            <a:ext cx="263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Các-lô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467472" y="2355262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1: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480048" y="2996952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549824" y="3009280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Bu-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ti-nô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hét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… </a:t>
            </a:r>
            <a:r>
              <a:rPr lang="en-US" sz="2400" b="1" dirty="0" err="1">
                <a:latin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Các-lô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ạ.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475856" y="3645024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3: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573912" y="2348880"/>
            <a:ext cx="3382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latin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đầu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…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lò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sưởi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4543544" y="3615407"/>
            <a:ext cx="46004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lúc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… </a:t>
            </a:r>
            <a:r>
              <a:rPr lang="en-US" sz="2400" b="1" dirty="0" err="1">
                <a:latin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mũi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5616" y="5724545"/>
            <a:ext cx="253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ngổm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463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590800" y="685800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Trong quán ăn "Ba cá bống"</a:t>
            </a:r>
            <a:endParaRPr lang="en-US" sz="36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62600" y="1124744"/>
            <a:ext cx="290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A –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lếch-xây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Tôn-xtôi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448299" y="2132856"/>
            <a:ext cx="114300" cy="576061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11560" y="2158985"/>
            <a:ext cx="7467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 err="1">
                <a:solidFill>
                  <a:srgbClr val="800080"/>
                </a:solidFill>
              </a:rPr>
              <a:t>Nhưng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kho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báu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ấy</a:t>
            </a:r>
            <a:r>
              <a:rPr lang="en-US" sz="3200" dirty="0">
                <a:solidFill>
                  <a:srgbClr val="800080"/>
                </a:solidFill>
              </a:rPr>
              <a:t> ở </a:t>
            </a:r>
            <a:r>
              <a:rPr lang="en-US" sz="3200" dirty="0" err="1">
                <a:solidFill>
                  <a:srgbClr val="800080"/>
                </a:solidFill>
              </a:rPr>
              <a:t>đâu</a:t>
            </a:r>
            <a:r>
              <a:rPr lang="en-US" sz="3200" dirty="0">
                <a:solidFill>
                  <a:srgbClr val="800080"/>
                </a:solidFill>
              </a:rPr>
              <a:t>? Bu-</a:t>
            </a:r>
            <a:r>
              <a:rPr lang="en-US" sz="3200" dirty="0" err="1">
                <a:solidFill>
                  <a:srgbClr val="800080"/>
                </a:solidFill>
              </a:rPr>
              <a:t>ra</a:t>
            </a:r>
            <a:r>
              <a:rPr lang="en-US" sz="3200" dirty="0">
                <a:solidFill>
                  <a:srgbClr val="800080"/>
                </a:solidFill>
              </a:rPr>
              <a:t>-</a:t>
            </a:r>
            <a:r>
              <a:rPr lang="en-US" sz="3200" dirty="0" err="1">
                <a:solidFill>
                  <a:srgbClr val="800080"/>
                </a:solidFill>
              </a:rPr>
              <a:t>ti-nô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tìm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cách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moi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điều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bí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mật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ấy</a:t>
            </a:r>
            <a:r>
              <a:rPr lang="en-US" sz="3200" dirty="0">
                <a:solidFill>
                  <a:srgbClr val="800080"/>
                </a:solidFill>
              </a:rPr>
              <a:t> ở </a:t>
            </a:r>
            <a:r>
              <a:rPr lang="en-US" sz="3200" dirty="0" err="1">
                <a:solidFill>
                  <a:srgbClr val="800080"/>
                </a:solidFill>
              </a:rPr>
              <a:t>chính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những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kẻ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độc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ác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đang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tìm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bắt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chú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hòng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đoạt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chiếc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chìa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khóa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quý</a:t>
            </a:r>
            <a:r>
              <a:rPr lang="en-US" sz="3200" dirty="0">
                <a:solidFill>
                  <a:srgbClr val="800080"/>
                </a:solidFill>
              </a:rPr>
              <a:t> </a:t>
            </a:r>
            <a:r>
              <a:rPr lang="en-US" sz="3200" dirty="0" err="1">
                <a:solidFill>
                  <a:srgbClr val="800080"/>
                </a:solidFill>
              </a:rPr>
              <a:t>giá</a:t>
            </a:r>
            <a:r>
              <a:rPr lang="en-US" sz="3200" dirty="0">
                <a:solidFill>
                  <a:srgbClr val="800080"/>
                </a:solidFill>
              </a:rPr>
              <a:t>.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>
            <a:off x="5652120" y="2708920"/>
            <a:ext cx="76200" cy="523081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>
            <a:off x="6884535" y="3163908"/>
            <a:ext cx="66503" cy="553124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H="1">
            <a:off x="7515011" y="2158985"/>
            <a:ext cx="81323" cy="549933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98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109929" y="40425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491329" y="4264"/>
            <a:ext cx="281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3347864" y="260648"/>
            <a:ext cx="0" cy="432919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6"/>
          <p:cNvSpPr txBox="1">
            <a:spLocks noChangeArrowheads="1"/>
          </p:cNvSpPr>
          <p:nvPr/>
        </p:nvSpPr>
        <p:spPr bwMode="auto">
          <a:xfrm>
            <a:off x="1109929" y="1516432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Ba-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1109929" y="2011777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-ma</a:t>
            </a:r>
          </a:p>
        </p:txBody>
      </p:sp>
      <p:sp>
        <p:nvSpPr>
          <p:cNvPr id="26" name="Text Box 4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09929" y="3019889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A-li-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1142473" y="508320"/>
            <a:ext cx="22717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Bu-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6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09929" y="3523945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A-di-li-ô</a:t>
            </a: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1142472" y="1012376"/>
            <a:ext cx="2271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Toóc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9929" y="2515833"/>
            <a:ext cx="2634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Các-lô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419872" y="3212976"/>
            <a:ext cx="335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3419872" y="2708920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419872" y="627070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1: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432448" y="1268760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502224" y="1281088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Bu-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ti-nô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hét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… </a:t>
            </a:r>
            <a:r>
              <a:rPr lang="en-US" sz="2400" b="1" dirty="0" err="1">
                <a:latin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Các-lô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ạ.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428256" y="1916832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3: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526312" y="620688"/>
            <a:ext cx="3382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 smtClean="0">
                <a:latin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đầu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…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lò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sưởi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4495944" y="1887215"/>
            <a:ext cx="46004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lúc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… </a:t>
            </a:r>
            <a:r>
              <a:rPr lang="en-US" sz="2400" b="1" dirty="0" err="1">
                <a:latin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mũi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584668" y="4637454"/>
            <a:ext cx="7467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 err="1">
                <a:solidFill>
                  <a:srgbClr val="800080"/>
                </a:solidFill>
              </a:rPr>
              <a:t>Nhưng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kho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báu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ấy</a:t>
            </a:r>
            <a:r>
              <a:rPr lang="en-US" sz="2800" dirty="0">
                <a:solidFill>
                  <a:srgbClr val="800080"/>
                </a:solidFill>
              </a:rPr>
              <a:t> ở </a:t>
            </a:r>
            <a:r>
              <a:rPr lang="en-US" sz="2800" dirty="0" err="1">
                <a:solidFill>
                  <a:srgbClr val="800080"/>
                </a:solidFill>
              </a:rPr>
              <a:t>đâu</a:t>
            </a:r>
            <a:r>
              <a:rPr lang="en-US" sz="2800" dirty="0">
                <a:solidFill>
                  <a:srgbClr val="800080"/>
                </a:solidFill>
              </a:rPr>
              <a:t>? Bu-</a:t>
            </a:r>
            <a:r>
              <a:rPr lang="en-US" sz="2800" dirty="0" err="1">
                <a:solidFill>
                  <a:srgbClr val="800080"/>
                </a:solidFill>
              </a:rPr>
              <a:t>ra</a:t>
            </a:r>
            <a:r>
              <a:rPr lang="en-US" sz="2800" dirty="0">
                <a:solidFill>
                  <a:srgbClr val="800080"/>
                </a:solidFill>
              </a:rPr>
              <a:t>-</a:t>
            </a:r>
            <a:r>
              <a:rPr lang="en-US" sz="2800" dirty="0" err="1">
                <a:solidFill>
                  <a:srgbClr val="800080"/>
                </a:solidFill>
              </a:rPr>
              <a:t>ti-nô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tìm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cách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moi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điều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bí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mật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ấy</a:t>
            </a:r>
            <a:r>
              <a:rPr lang="en-US" sz="2800" dirty="0">
                <a:solidFill>
                  <a:srgbClr val="800080"/>
                </a:solidFill>
              </a:rPr>
              <a:t> ở </a:t>
            </a:r>
            <a:r>
              <a:rPr lang="en-US" sz="2800" dirty="0" err="1">
                <a:solidFill>
                  <a:srgbClr val="800080"/>
                </a:solidFill>
              </a:rPr>
              <a:t>chính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những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kẻ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độc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ác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đang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tìm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bắt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chú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hòng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đoạt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chiếc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chìa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khóa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quý</a:t>
            </a:r>
            <a:r>
              <a:rPr lang="en-US" sz="2800" dirty="0">
                <a:solidFill>
                  <a:srgbClr val="800080"/>
                </a:solidFill>
              </a:rPr>
              <a:t> </a:t>
            </a:r>
            <a:r>
              <a:rPr lang="en-US" sz="2800" dirty="0" err="1">
                <a:solidFill>
                  <a:srgbClr val="800080"/>
                </a:solidFill>
              </a:rPr>
              <a:t>giá</a:t>
            </a:r>
            <a:r>
              <a:rPr lang="en-US" sz="2800" dirty="0">
                <a:solidFill>
                  <a:srgbClr val="800080"/>
                </a:solidFill>
              </a:rPr>
              <a:t>.</a:t>
            </a: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5740649" y="5115078"/>
            <a:ext cx="76200" cy="470374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2800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flipH="1">
            <a:off x="7092279" y="5585451"/>
            <a:ext cx="66503" cy="435837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2800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H="1">
            <a:off x="7240301" y="4571238"/>
            <a:ext cx="81323" cy="513946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2800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flipH="1">
            <a:off x="4788024" y="4653136"/>
            <a:ext cx="114300" cy="491883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15616" y="4005064"/>
            <a:ext cx="253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ngổm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9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1089</Words>
  <Application>Microsoft Office PowerPoint</Application>
  <PresentationFormat>On-screen Show (4:3)</PresentationFormat>
  <Paragraphs>124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Default Design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Tuan</cp:lastModifiedBy>
  <cp:revision>30</cp:revision>
  <dcterms:created xsi:type="dcterms:W3CDTF">2015-11-30T01:25:19Z</dcterms:created>
  <dcterms:modified xsi:type="dcterms:W3CDTF">2016-12-06T22:38:14Z</dcterms:modified>
</cp:coreProperties>
</file>